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986" r:id="rId3"/>
    <p:sldId id="991" r:id="rId4"/>
    <p:sldId id="992" r:id="rId5"/>
    <p:sldId id="993" r:id="rId6"/>
    <p:sldId id="996" r:id="rId7"/>
    <p:sldId id="994" r:id="rId8"/>
    <p:sldId id="995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7  At weekends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 重难易错突破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Grammar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54984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频率副词的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用法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weekends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她们在周末做什么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weekends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女孩们在周末经常放风筝吗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情境导入.eps" descr="id:214749747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1484784"/>
            <a:ext cx="2816225" cy="752475"/>
          </a:xfrm>
          <a:prstGeom prst="rect">
            <a:avLst/>
          </a:prstGeom>
        </p:spPr>
      </p:pic>
      <p:pic>
        <p:nvPicPr>
          <p:cNvPr id="4" name="we97.jpg" descr="id:214749748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103318" y="2060848"/>
            <a:ext cx="4608512" cy="2656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框架构建.eps" descr="id:214749749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1052736"/>
            <a:ext cx="2912110" cy="752475"/>
          </a:xfrm>
          <a:prstGeom prst="rect">
            <a:avLst/>
          </a:prstGeom>
        </p:spPr>
      </p:pic>
      <p:pic>
        <p:nvPicPr>
          <p:cNvPr id="4" name="JG13.eps" descr="id:21474975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53231" y="1800463"/>
            <a:ext cx="11283950" cy="330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9482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52668"/>
            <a:ext cx="11485848" cy="388850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668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频率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副词也叫频度副词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用来表示动作发生的频率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常用于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动词、助动词或情态动词之后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实义动词之前。除了本单元所学的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always,usually,often,sometimes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这四个频率副词以外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常见的频率副词还有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seldom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不常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绝不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它们按照频率高低排序为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seldom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2123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根据中文提示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迈克经常和他的家人一起吃晚饭。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Mike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dinner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进阶训练-彩.eps" descr="id:214749751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08720"/>
            <a:ext cx="2804795" cy="81026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744911" y="3015536"/>
            <a:ext cx="22701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often has/eats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472164" y="3015536"/>
            <a:ext cx="8643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with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308972" y="2943528"/>
            <a:ext cx="11624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family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34566" y="348590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频率副词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位于动词的前面，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是第三人称单数形式，故填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 has/eats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；表示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和他的家人一起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his family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8921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我的妈妈是一名医生。她总是帮助病人。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My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mother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sick people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43192" y="2559612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mother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是第三人称单数形式，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医生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doctor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；主语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是第三人称单数，表示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；频率副词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位于动词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前面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575348" y="196967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is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574926" y="1934084"/>
            <a:ext cx="11817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doctor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680410" y="1897668"/>
            <a:ext cx="21098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always helps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8599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牙疼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于是去医院看牙。看图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根据首字母提示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填入合适的频率副词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补全短文。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Doctor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What’s wrong with you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I’ve got a toothache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牙齿疼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Doctor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brush your teeth every 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brush my teeth. But I love sweet food and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 many candies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944814" y="798888"/>
            <a:ext cx="2906370" cy="530554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438981" y="4013690"/>
            <a:ext cx="10422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lways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74012" y="4725144"/>
            <a:ext cx="7841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ften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9243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Doctor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eat candies before you go to bed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usually, but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Doctor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think that is the reason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Too much sweet food is bad for your teeth. And please 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eat before bedtime.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OK. I will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that.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55560" y="817548"/>
            <a:ext cx="10823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sually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511030" y="1502036"/>
            <a:ext cx="16401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ometimes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68242" y="2780928"/>
            <a:ext cx="8402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ever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718942" y="3429000"/>
            <a:ext cx="8402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ever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8958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243</Words>
  <Application>Microsoft Office PowerPoint</Application>
  <PresentationFormat>自定义</PresentationFormat>
  <Paragraphs>40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340</cp:revision>
  <dcterms:created xsi:type="dcterms:W3CDTF">2020-11-06T05:24:00Z</dcterms:created>
  <dcterms:modified xsi:type="dcterms:W3CDTF">2025-05-27T01:09:27Z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